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48" y="1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96943" y="283510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 МКД </a:t>
            </a:r>
          </a:p>
          <a:p>
            <a:pPr algn="ctr"/>
            <a:r>
              <a:rPr lang="ru-RU" sz="2000" b="1" dirty="0" smtClean="0"/>
              <a:t>ул. Коммунистическая, д. </a:t>
            </a:r>
            <a:r>
              <a:rPr lang="ru-RU" sz="2000" b="1" dirty="0" smtClean="0"/>
              <a:t>33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6" y="1215228"/>
            <a:ext cx="6745794" cy="6922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собственники!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 основании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Протокола № 1/18 общего собрания собственников помещений в многоквартирном доме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.11.2018г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по п.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повестки дня «О ежегодной индексации тарифа на содержание жилого помещения», большинством голосов собственников помещений, от принявших участие в голосовании,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принято решение 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Ежегодно индексировать тариф на содержание жилого помещения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величину, не превышающую уровень инфляции за предыдущий календарный год в соответствии с официальными данными Федеральной государственной службы статистики».</a:t>
            </a: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На основании вышеизложенного, тариф на содержание жилого помещения с 01.07.2021г. составит 41,49* руб./кв.м. </a:t>
            </a:r>
          </a:p>
          <a:p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* Уровень инфляции за 2020 календарный год составил 104,91%</a:t>
            </a:r>
          </a:p>
          <a:p>
            <a:endParaRPr lang="ru-RU" sz="14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 i="1" u="sng" dirty="0" smtClean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en-US" sz="1400" b="1" i="1" u="sng" dirty="0">
                <a:latin typeface="Times New Roman" pitchFamily="18" charset="0"/>
                <a:cs typeface="Times New Roman" pitchFamily="18" charset="0"/>
              </a:rPr>
              <a:t>://rosstat.gov.ru/storage/mediabank/1NxzIcwO/%D0%98%D0%BD%D0%B4%D0%B5%D0%BA%D1%81%D1%8B%20%D0%BF%D0%BE%D1%82%D1%80%D0%B5%D0%B1%D0%B8%D1%82%D0%B5%D0%BB%D1%8C%D1%81%D0%BA%D0%B8%D1%85%20%D1%86%D0%B5%D0%BD.htm</a:t>
            </a:r>
            <a:endParaRPr lang="ru-RU" sz="1400" b="1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Управляющая компания </a:t>
            </a:r>
            <a:r>
              <a:rPr lang="ru-RU" b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ВЕСТА-Комфорт»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0" y="22213"/>
            <a:ext cx="1501263" cy="150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</TotalTime>
  <Words>125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60</cp:revision>
  <cp:lastPrinted>2019-09-16T13:13:24Z</cp:lastPrinted>
  <dcterms:created xsi:type="dcterms:W3CDTF">2017-09-10T09:08:54Z</dcterms:created>
  <dcterms:modified xsi:type="dcterms:W3CDTF">2021-06-17T13:58:01Z</dcterms:modified>
</cp:coreProperties>
</file>